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93" r:id="rId5"/>
    <p:sldId id="298" r:id="rId6"/>
    <p:sldId id="297" r:id="rId7"/>
    <p:sldId id="321" r:id="rId8"/>
    <p:sldId id="322" r:id="rId9"/>
    <p:sldId id="303" r:id="rId10"/>
    <p:sldId id="299" r:id="rId11"/>
    <p:sldId id="307" r:id="rId12"/>
    <p:sldId id="300" r:id="rId13"/>
    <p:sldId id="324" r:id="rId14"/>
    <p:sldId id="323" r:id="rId15"/>
    <p:sldId id="325" r:id="rId16"/>
    <p:sldId id="326" r:id="rId17"/>
    <p:sldId id="327" r:id="rId18"/>
    <p:sldId id="304" r:id="rId19"/>
    <p:sldId id="335" r:id="rId20"/>
    <p:sldId id="334" r:id="rId21"/>
    <p:sldId id="336" r:id="rId22"/>
    <p:sldId id="328" r:id="rId23"/>
    <p:sldId id="329" r:id="rId24"/>
    <p:sldId id="330" r:id="rId25"/>
    <p:sldId id="331" r:id="rId26"/>
    <p:sldId id="305" r:id="rId27"/>
    <p:sldId id="332" r:id="rId28"/>
    <p:sldId id="333" r:id="rId29"/>
    <p:sldId id="319" r:id="rId30"/>
    <p:sldId id="320" r:id="rId31"/>
    <p:sldId id="316" r:id="rId32"/>
    <p:sldId id="317" r:id="rId33"/>
    <p:sldId id="318" r:id="rId34"/>
    <p:sldId id="306" r:id="rId35"/>
    <p:sldId id="308" r:id="rId36"/>
    <p:sldId id="309" r:id="rId37"/>
    <p:sldId id="310" r:id="rId38"/>
    <p:sldId id="315" r:id="rId39"/>
    <p:sldId id="312" r:id="rId40"/>
    <p:sldId id="313" r:id="rId41"/>
    <p:sldId id="314" r:id="rId42"/>
    <p:sldId id="337" r:id="rId43"/>
    <p:sldId id="338" r:id="rId44"/>
    <p:sldId id="339" r:id="rId45"/>
    <p:sldId id="29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 autoAdjust="0"/>
    <p:restoredTop sz="94249" autoAdjust="0"/>
  </p:normalViewPr>
  <p:slideViewPr>
    <p:cSldViewPr snapToGrid="0">
      <p:cViewPr varScale="1">
        <p:scale>
          <a:sx n="80" d="100"/>
          <a:sy n="80" d="100"/>
        </p:scale>
        <p:origin x="40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12/23/2019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153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0"/>
            <a:ext cx="12121140" cy="684392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87" y="1"/>
            <a:ext cx="12188826" cy="6843928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73" y="1914181"/>
            <a:ext cx="6798250" cy="1674470"/>
          </a:xfrm>
        </p:spPr>
        <p:txBody>
          <a:bodyPr/>
          <a:lstStyle/>
          <a:p>
            <a:r>
              <a:rPr lang="en-US" dirty="0"/>
              <a:t>VOTING SYSTEM</a:t>
            </a: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B0FE9-65B4-42F0-9D4E-52C401D2CD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4" name="Picture 3" descr="A picture containing indoor, monitor&#10;&#10;Description automatically generated">
            <a:extLst>
              <a:ext uri="{FF2B5EF4-FFF2-40B4-BE49-F238E27FC236}">
                <a16:creationId xmlns:a16="http://schemas.microsoft.com/office/drawing/2014/main" id="{84AED78F-55C7-43B1-8D94-0351940E4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66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CC460A-0DDC-43D7-8890-36584FB27B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 descr="A picture containing indoor, monitor, iPod, photo&#10;&#10;Description automatically generated">
            <a:extLst>
              <a:ext uri="{FF2B5EF4-FFF2-40B4-BE49-F238E27FC236}">
                <a16:creationId xmlns:a16="http://schemas.microsoft.com/office/drawing/2014/main" id="{D26569AD-FDD3-438F-AB3A-A69A2877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1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A0CE2E-B639-4981-A53E-1EFD343576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4" name="Picture 3" descr="A picture containing indoor, monitor, iPod, photo&#10;&#10;Description automatically generated">
            <a:extLst>
              <a:ext uri="{FF2B5EF4-FFF2-40B4-BE49-F238E27FC236}">
                <a16:creationId xmlns:a16="http://schemas.microsoft.com/office/drawing/2014/main" id="{197D1542-2C40-4DD6-8B6B-4B1768EA1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72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8FAF3-6B7B-45FE-B315-E6B3841139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1E6A2859-CCAE-4685-846F-9399E33EC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87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7C3AA0-79DE-4DB1-AC9F-A4438103A4A9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user can show the available Voting questions and answer for any one of them Or create his own questions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C47568-2F90-482F-AC47-23A152B728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 noProof="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14</a:t>
            </a:fld>
            <a:endParaRPr lang="en-US" sz="1000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4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0AAE70-2DE4-4834-AA05-46E468B70F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AC67D-1C5B-4B9B-9A59-406393F915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b="99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9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72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1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3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98BD9-302F-415E-92AD-4812FC94F4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D236AC1-8559-4C24-9580-AD2024F39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5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99421-02ED-473F-A23E-E5B0BC4106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055DC-D0CB-4A49-9E21-5425BB70B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864" r="-1423" b="6978"/>
          <a:stretch/>
        </p:blipFill>
        <p:spPr>
          <a:xfrm>
            <a:off x="0" y="0"/>
            <a:ext cx="12365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7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52036-F857-40F2-BAFB-44A5260E64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9C022A-FCBE-4CB0-B525-1009BDF74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75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63AC5-C095-4F16-8E43-2F28CD86B5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B2AA0BC-B8C2-4418-A0BA-6D05BC83D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>
          <a:xfrm>
            <a:off x="0" y="0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4C030-22CE-4711-85AB-2E697F3E075B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user can issue a report with his questions answers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8A66C2-08B0-412F-8905-BE1D7DF666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 noProof="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22</a:t>
            </a:fld>
            <a:endParaRPr lang="en-US" sz="1000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9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4883E-79CF-45C9-9D11-9F1D2206A6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4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ECEF2-E250-4BDD-AE26-9D3434AB69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C6E1C3-2BA2-463B-B592-013B8A419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4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D64196-A9D6-47E3-BBA3-BF0A34FD9768}"/>
              </a:ext>
            </a:extLst>
          </p:cNvPr>
          <p:cNvSpPr txBox="1"/>
          <p:nvPr/>
        </p:nvSpPr>
        <p:spPr>
          <a:xfrm>
            <a:off x="3197768" y="3405738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Javascript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css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D9937-89A3-4E2B-9753-614C37FD13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 noProof="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25</a:t>
            </a:fld>
            <a:endParaRPr lang="en-US" sz="1000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6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7B8A2-5EC6-436A-8966-246628636A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3D1C8-2A19-4A8A-AD20-812F9956F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4" b="663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96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16831-EF42-4809-9856-FAF5323A3C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A5EB2-2163-4CBF-BFFB-B90D2B81C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9" b="66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8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408E7-30A2-4047-8FA2-3DEF11894B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C9F-808D-446C-91FA-CE246913B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8" b="81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72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5A78F-0549-4221-BDBF-140FF269BB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BE94B-A017-45E6-812D-26A2F01A6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5" b="663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BA25A1-4F25-4803-837C-46F7291959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29069-5723-4F06-9EBB-88AE29340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0" b="8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58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2E172-6114-40D5-A83B-9795F645A0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b="205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09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44725-D47F-460D-8437-6D93EC1708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72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BD187-9C41-4EC7-A0B7-FC160FE483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13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8A5D0-BB8C-4F0B-95D5-702B8A8729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8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50782F-0195-40A5-90AE-CD45A150BE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14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52A6E-9115-4970-8B2F-366D283618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25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E92990-8BEC-46BF-A8CE-BFE3A0CEE3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59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3073D4-A569-4779-B3DB-A3CAABDC7B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54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8EAAD8-334A-4499-99E5-512DA9546E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38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95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39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06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E3FCBB-CF9B-424E-B57E-79F4059787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CF4442-FFB8-409C-9789-F9F568998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0"/>
            <a:ext cx="1225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44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40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3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41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56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5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Names: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Mariam Fathy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Yassmin</a:t>
            </a:r>
            <a:r>
              <a:rPr lang="en-US" dirty="0">
                <a:solidFill>
                  <a:srgbClr val="000000"/>
                </a:solidFill>
              </a:rPr>
              <a:t> Yasser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Joyce </a:t>
            </a:r>
            <a:r>
              <a:rPr lang="en-US" dirty="0" err="1">
                <a:solidFill>
                  <a:srgbClr val="000000"/>
                </a:solidFill>
              </a:rPr>
              <a:t>Mikha</a:t>
            </a:r>
            <a:endParaRPr lang="en-US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Radwa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Hamdy</a:t>
            </a:r>
            <a:endParaRPr lang="en-US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Dina </a:t>
            </a:r>
            <a:r>
              <a:rPr lang="en-US" dirty="0" err="1">
                <a:solidFill>
                  <a:srgbClr val="000000"/>
                </a:solidFill>
              </a:rPr>
              <a:t>Elmatarawy</a:t>
            </a:r>
            <a:endParaRPr lang="en-US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 smtClean="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42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C97D7A-02A9-461F-AB22-995A8EEEF30D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system allow the user to create account the system will automatically assign a unique ide for each user can sign in using his id and password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1014C-C55C-4575-A719-3CADDAC624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 noProof="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5</a:t>
            </a:fld>
            <a:endParaRPr lang="en-US" sz="1000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35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F7636A-6889-46E9-A63E-F85A5974FA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C53C0-67F0-4304-A975-311FC25A5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" b="85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6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7BBC51-6737-4D98-999A-AE77AFA3FE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458E2-5C1B-4A89-82DD-563778EA0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6" b="841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0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EECB7-B2C1-414A-BD09-4EC838CF14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21184-8A60-46D4-8167-D6479D2A5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4" b="1457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6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F8225-7385-4956-BED1-959330CF90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2A1EE-D947-457E-B36A-C381B6978B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9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35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Widescreen</PresentationFormat>
  <Paragraphs>54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Corbel</vt:lpstr>
      <vt:lpstr>Times New Roman</vt:lpstr>
      <vt:lpstr>Office Theme</vt:lpstr>
      <vt:lpstr>VOTING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2019-12-23T06:28:03Z</dcterms:created>
  <dcterms:modified xsi:type="dcterms:W3CDTF">2019-12-23T13:37:38Z</dcterms:modified>
</cp:coreProperties>
</file>